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9"/>
  </p:notesMasterIdLst>
  <p:sldIdLst>
    <p:sldId id="278" r:id="rId5"/>
    <p:sldId id="279" r:id="rId6"/>
    <p:sldId id="280" r:id="rId7"/>
    <p:sldId id="296" r:id="rId8"/>
    <p:sldId id="297" r:id="rId9"/>
    <p:sldId id="295" r:id="rId10"/>
    <p:sldId id="298" r:id="rId11"/>
    <p:sldId id="299" r:id="rId12"/>
    <p:sldId id="302" r:id="rId13"/>
    <p:sldId id="303" r:id="rId14"/>
    <p:sldId id="304" r:id="rId15"/>
    <p:sldId id="307" r:id="rId16"/>
    <p:sldId id="308" r:id="rId17"/>
    <p:sldId id="309" r:id="rId18"/>
    <p:sldId id="310" r:id="rId19"/>
    <p:sldId id="315" r:id="rId20"/>
    <p:sldId id="311" r:id="rId21"/>
    <p:sldId id="312" r:id="rId22"/>
    <p:sldId id="313" r:id="rId23"/>
    <p:sldId id="317" r:id="rId24"/>
    <p:sldId id="316" r:id="rId25"/>
    <p:sldId id="319" r:id="rId26"/>
    <p:sldId id="320" r:id="rId27"/>
    <p:sldId id="293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66EB77-B6B9-405B-9AF1-B378BAD754B1}" v="76" dt="2023-04-04T16:36:10.55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09" autoAdjust="0"/>
  </p:normalViewPr>
  <p:slideViewPr>
    <p:cSldViewPr snapToGrid="0" snapToObjects="1">
      <p:cViewPr>
        <p:scale>
          <a:sx n="75" d="100"/>
          <a:sy n="75" d="100"/>
        </p:scale>
        <p:origin x="725" y="21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ชื่อเรื่องและแผนภูม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ชื่อเรื่องและตาร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.com/e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zNyXlJDz8" TargetMode="External"/><Relationship Id="rId2" Type="http://schemas.openxmlformats.org/officeDocument/2006/relationships/hyperlink" Target="https://github.com/bell77m/ChatGUI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864575"/>
            <a:ext cx="5385816" cy="1225296"/>
          </a:xfrm>
        </p:spPr>
        <p:txBody>
          <a:bodyPr/>
          <a:lstStyle/>
          <a:p>
            <a:r>
              <a:rPr lang="en-US" dirty="0"/>
              <a:t>Java swing chat </a:t>
            </a:r>
            <a:r>
              <a:rPr lang="en-US" dirty="0" err="1"/>
              <a:t>gui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939" y="2326866"/>
            <a:ext cx="5309117" cy="1475357"/>
          </a:xfrm>
        </p:spPr>
        <p:txBody>
          <a:bodyPr/>
          <a:lstStyle/>
          <a:p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นาย บุญญฤทธิ์ เจิดรุจิกุล รหัสนิสิต 6530300317</a:t>
            </a:r>
          </a:p>
          <a:p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วิชา 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Programming Fundamentals II 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>รหัสวิชา 03603112-65 อาจารย์ผู้สอน กุลวดี สมบูรณ์วิวัฒน์ ปีการศึกษา 2565 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</a:t>
            </a:r>
            <a:r>
              <a:rPr lang="en-US" sz="24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ChatClient</a:t>
            </a: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[1]</a:t>
            </a:r>
          </a:p>
        </p:txBody>
      </p:sp>
      <p:pic>
        <p:nvPicPr>
          <p:cNvPr id="9" name="รูปภาพ 8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0D62168-74C1-393E-F403-80AC3DC0F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59" y="457199"/>
            <a:ext cx="3321989" cy="59522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59A085-5B76-3FDC-3D6F-036F5675176F}"/>
              </a:ext>
            </a:extLst>
          </p:cNvPr>
          <p:cNvSpPr txBox="1">
            <a:spLocks/>
          </p:cNvSpPr>
          <p:nvPr/>
        </p:nvSpPr>
        <p:spPr>
          <a:xfrm>
            <a:off x="774191" y="34348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คลาส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ChatClient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เป็นคลาส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ที่มี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constructor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ที่รับ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parameters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และทำการ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set 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inner Class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MessageListener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จะมี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method run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implements Runnable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จะทำการเอาความข้อความที่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user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กรอกไปโชว์ใน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textArea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และมี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method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sendMessage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ส่งข้อความ </a:t>
            </a:r>
          </a:p>
        </p:txBody>
      </p:sp>
    </p:spTree>
    <p:extLst>
      <p:ext uri="{BB962C8B-B14F-4D97-AF65-F5344CB8AC3E}">
        <p14:creationId xmlns:p14="http://schemas.microsoft.com/office/powerpoint/2010/main" val="88387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</a:t>
            </a:r>
            <a:r>
              <a:rPr lang="en-US" sz="24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ChatClient</a:t>
            </a: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[2]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59A085-5B76-3FDC-3D6F-036F5675176F}"/>
              </a:ext>
            </a:extLst>
          </p:cNvPr>
          <p:cNvSpPr txBox="1">
            <a:spLocks/>
          </p:cNvSpPr>
          <p:nvPr/>
        </p:nvSpPr>
        <p:spPr>
          <a:xfrm>
            <a:off x="774191" y="34348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และมี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main method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ที่ เรียกใช้คลาส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connect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เพื่อ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get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กับ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เพื่อที่จะ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run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ในตัว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และเชื่อม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socket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ของ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class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chatClient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CCE9FE8-D8D2-5109-F287-BB194D9D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664" y="457200"/>
            <a:ext cx="3675704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1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Connect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59A085-5B76-3FDC-3D6F-036F5675176F}"/>
              </a:ext>
            </a:extLst>
          </p:cNvPr>
          <p:cNvSpPr txBox="1">
            <a:spLocks/>
          </p:cNvSpPr>
          <p:nvPr/>
        </p:nvSpPr>
        <p:spPr>
          <a:xfrm>
            <a:off x="774191" y="34348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คลาส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Connect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จะสร้าง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component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layout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ในโปรแกรมจะมี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getter setter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ที่คอย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field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layout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รูปภาพ 1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839EC49-44F5-2E85-056A-5AD6D07A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312" y="457200"/>
            <a:ext cx="3328358" cy="60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</a:t>
            </a:r>
            <a:r>
              <a:rPr lang="en-US" sz="24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RunSever</a:t>
            </a:r>
            <a:endParaRPr lang="en-US" sz="24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59A085-5B76-3FDC-3D6F-036F5675176F}"/>
              </a:ext>
            </a:extLst>
          </p:cNvPr>
          <p:cNvSpPr txBox="1">
            <a:spLocks/>
          </p:cNvSpPr>
          <p:nvPr/>
        </p:nvSpPr>
        <p:spPr>
          <a:xfrm>
            <a:off x="774191" y="34348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คลาส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RunServer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จะมี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getter setter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ที่คอย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field,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set layout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และเชื่อมกับ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socket server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ใน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method main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4" name="รูปภาพ 13" descr="รูปภาพประกอบด้วย ข้อความ, หน้าจอ, ภาพหน้าจอ, เงิ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EC77F31-E4D7-A3F1-81DA-22E1BA56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854" y="457200"/>
            <a:ext cx="2590095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0" y="1088376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</a:t>
            </a: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E2566DA5-BDED-31A1-7400-78B2E701051D}"/>
              </a:ext>
            </a:extLst>
          </p:cNvPr>
          <p:cNvGrpSpPr/>
          <p:nvPr/>
        </p:nvGrpSpPr>
        <p:grpSpPr>
          <a:xfrm>
            <a:off x="877255" y="2213328"/>
            <a:ext cx="9417873" cy="1886710"/>
            <a:chOff x="1387063" y="981182"/>
            <a:chExt cx="9417873" cy="1886710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EF0E92A4-29DF-4524-415F-7476158B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7063" y="981182"/>
              <a:ext cx="9417873" cy="1886710"/>
            </a:xfrm>
            <a:prstGeom prst="rect">
              <a:avLst/>
            </a:prstGeom>
          </p:spPr>
        </p:pic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222AC9E9-B2D6-7556-FEE8-EBFF79A40410}"/>
                </a:ext>
              </a:extLst>
            </p:cNvPr>
            <p:cNvSpPr/>
            <p:nvPr/>
          </p:nvSpPr>
          <p:spPr>
            <a:xfrm>
              <a:off x="9204960" y="1209040"/>
              <a:ext cx="1447576" cy="5486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5EAACD-B2A4-D91D-2CAB-AFB568CCA605}"/>
              </a:ext>
            </a:extLst>
          </p:cNvPr>
          <p:cNvSpPr txBox="1">
            <a:spLocks/>
          </p:cNvSpPr>
          <p:nvPr/>
        </p:nvSpPr>
        <p:spPr>
          <a:xfrm>
            <a:off x="941816" y="4370744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Click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ที่ปุ่ม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code 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086765-5208-7119-B58F-100570328DED}"/>
              </a:ext>
            </a:extLst>
          </p:cNvPr>
          <p:cNvSpPr txBox="1">
            <a:spLocks/>
          </p:cNvSpPr>
          <p:nvPr/>
        </p:nvSpPr>
        <p:spPr>
          <a:xfrm>
            <a:off x="941816" y="1972490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เข้า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website -&gt; https://github.com/bell77m/ChatGUI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735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0" y="1088376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300ACED-5CDB-EEB7-408F-E4F911B9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92" y="1856472"/>
            <a:ext cx="7858302" cy="3445157"/>
          </a:xfrm>
          <a:prstGeom prst="rect">
            <a:avLst/>
          </a:prstGeom>
        </p:spPr>
      </p:pic>
      <p:sp>
        <p:nvSpPr>
          <p:cNvPr id="9" name="วงรี 8">
            <a:extLst>
              <a:ext uri="{FF2B5EF4-FFF2-40B4-BE49-F238E27FC236}">
                <a16:creationId xmlns:a16="http://schemas.microsoft.com/office/drawing/2014/main" id="{83D20D20-D005-2826-3176-E359FCAF23BE}"/>
              </a:ext>
            </a:extLst>
          </p:cNvPr>
          <p:cNvSpPr/>
          <p:nvPr/>
        </p:nvSpPr>
        <p:spPr>
          <a:xfrm>
            <a:off x="4884516" y="4444678"/>
            <a:ext cx="2118168" cy="682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CE2D4-3841-6604-7EE4-3E0FBEA7AD0A}"/>
              </a:ext>
            </a:extLst>
          </p:cNvPr>
          <p:cNvSpPr txBox="1">
            <a:spLocks/>
          </p:cNvSpPr>
          <p:nvPr/>
        </p:nvSpPr>
        <p:spPr>
          <a:xfrm>
            <a:off x="941816" y="5399245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Click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ที่ปุ่ม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Download ZIP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เพื่อ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download file (source code + jar)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ของโปรแกรม </a:t>
            </a:r>
          </a:p>
        </p:txBody>
      </p:sp>
    </p:spTree>
    <p:extLst>
      <p:ext uri="{BB962C8B-B14F-4D97-AF65-F5344CB8AC3E}">
        <p14:creationId xmlns:p14="http://schemas.microsoft.com/office/powerpoint/2010/main" val="280349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0" y="1088376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E4ACEB-B189-A6F3-CBCA-2CF8A946D7B8}"/>
              </a:ext>
            </a:extLst>
          </p:cNvPr>
          <p:cNvSpPr txBox="1">
            <a:spLocks/>
          </p:cNvSpPr>
          <p:nvPr/>
        </p:nvSpPr>
        <p:spPr>
          <a:xfrm>
            <a:off x="5340674" y="1897598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เมื่อได้ไฟล์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zip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มาแล้วก็ทำการ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extract file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ออกมา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C1B81D50-25F5-C2ED-5EE4-2CD3F1B6882E}"/>
              </a:ext>
            </a:extLst>
          </p:cNvPr>
          <p:cNvGrpSpPr/>
          <p:nvPr/>
        </p:nvGrpSpPr>
        <p:grpSpPr>
          <a:xfrm>
            <a:off x="988609" y="1685385"/>
            <a:ext cx="4042609" cy="2625768"/>
            <a:chOff x="1161851" y="1657762"/>
            <a:chExt cx="4580017" cy="3071126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35FD7553-E08B-DF4D-6B33-61D4009B8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851" y="1657762"/>
              <a:ext cx="4580017" cy="3071126"/>
            </a:xfrm>
            <a:prstGeom prst="rect">
              <a:avLst/>
            </a:prstGeom>
          </p:spPr>
        </p:pic>
        <p:sp>
          <p:nvSpPr>
            <p:cNvPr id="13" name="วงรี 12">
              <a:extLst>
                <a:ext uri="{FF2B5EF4-FFF2-40B4-BE49-F238E27FC236}">
                  <a16:creationId xmlns:a16="http://schemas.microsoft.com/office/drawing/2014/main" id="{4B4F8B67-A703-750D-BAFC-0EFCBF96A46C}"/>
                </a:ext>
              </a:extLst>
            </p:cNvPr>
            <p:cNvSpPr/>
            <p:nvPr/>
          </p:nvSpPr>
          <p:spPr>
            <a:xfrm>
              <a:off x="2565624" y="3018992"/>
              <a:ext cx="1564416" cy="410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38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0" y="1088376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3E7EDABF-7055-4878-F089-264E80CADAE2}"/>
              </a:ext>
            </a:extLst>
          </p:cNvPr>
          <p:cNvGrpSpPr/>
          <p:nvPr/>
        </p:nvGrpSpPr>
        <p:grpSpPr>
          <a:xfrm>
            <a:off x="997074" y="2358156"/>
            <a:ext cx="6646524" cy="1194792"/>
            <a:chOff x="997074" y="2358156"/>
            <a:chExt cx="6646524" cy="1194792"/>
          </a:xfrm>
        </p:grpSpPr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BE798288-F785-F091-1061-349A02D3E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074" y="2358156"/>
              <a:ext cx="6646524" cy="1194792"/>
            </a:xfrm>
            <a:prstGeom prst="rect">
              <a:avLst/>
            </a:prstGeom>
          </p:spPr>
        </p:pic>
        <p:sp>
          <p:nvSpPr>
            <p:cNvPr id="13" name="วงรี 12">
              <a:extLst>
                <a:ext uri="{FF2B5EF4-FFF2-40B4-BE49-F238E27FC236}">
                  <a16:creationId xmlns:a16="http://schemas.microsoft.com/office/drawing/2014/main" id="{4B4F8B67-A703-750D-BAFC-0EFCBF96A46C}"/>
                </a:ext>
              </a:extLst>
            </p:cNvPr>
            <p:cNvSpPr/>
            <p:nvPr/>
          </p:nvSpPr>
          <p:spPr>
            <a:xfrm>
              <a:off x="997074" y="2488556"/>
              <a:ext cx="2199190" cy="6817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E4ACEB-B189-A6F3-CBCA-2CF8A946D7B8}"/>
              </a:ext>
            </a:extLst>
          </p:cNvPr>
          <p:cNvSpPr txBox="1">
            <a:spLocks/>
          </p:cNvSpPr>
          <p:nvPr/>
        </p:nvSpPr>
        <p:spPr>
          <a:xfrm>
            <a:off x="995156" y="3698304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5. และกด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folder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ที่ทำการ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extract file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มา</a:t>
            </a:r>
          </a:p>
        </p:txBody>
      </p:sp>
    </p:spTree>
    <p:extLst>
      <p:ext uri="{BB962C8B-B14F-4D97-AF65-F5344CB8AC3E}">
        <p14:creationId xmlns:p14="http://schemas.microsoft.com/office/powerpoint/2010/main" val="1944397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0" y="1088376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7BA31DF-2077-A513-5330-7B5B2EB5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90" y="2045709"/>
            <a:ext cx="6226080" cy="1844200"/>
          </a:xfrm>
          <a:prstGeom prst="rect">
            <a:avLst/>
          </a:prstGeom>
        </p:spPr>
      </p:pic>
      <p:sp>
        <p:nvSpPr>
          <p:cNvPr id="13" name="วงรี 12">
            <a:extLst>
              <a:ext uri="{FF2B5EF4-FFF2-40B4-BE49-F238E27FC236}">
                <a16:creationId xmlns:a16="http://schemas.microsoft.com/office/drawing/2014/main" id="{4B4F8B67-A703-750D-BAFC-0EFCBF96A46C}"/>
              </a:ext>
            </a:extLst>
          </p:cNvPr>
          <p:cNvSpPr/>
          <p:nvPr/>
        </p:nvSpPr>
        <p:spPr>
          <a:xfrm>
            <a:off x="1184090" y="2045709"/>
            <a:ext cx="2199190" cy="338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4432DC-DACD-337B-F8F9-37778D4DF5CD}"/>
              </a:ext>
            </a:extLst>
          </p:cNvPr>
          <p:cNvSpPr txBox="1">
            <a:spLocks/>
          </p:cNvSpPr>
          <p:nvPr/>
        </p:nvSpPr>
        <p:spPr>
          <a:xfrm>
            <a:off x="1124696" y="4062879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6. กดไปที่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file_jar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066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0" y="1088376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150192D-EC53-18A6-B250-422050CE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40" y="2131733"/>
            <a:ext cx="7247248" cy="1150720"/>
          </a:xfrm>
          <a:prstGeom prst="rect">
            <a:avLst/>
          </a:prstGeom>
        </p:spPr>
      </p:pic>
      <p:sp>
        <p:nvSpPr>
          <p:cNvPr id="13" name="วงรี 12">
            <a:extLst>
              <a:ext uri="{FF2B5EF4-FFF2-40B4-BE49-F238E27FC236}">
                <a16:creationId xmlns:a16="http://schemas.microsoft.com/office/drawing/2014/main" id="{4B4F8B67-A703-750D-BAFC-0EFCBF96A46C}"/>
              </a:ext>
            </a:extLst>
          </p:cNvPr>
          <p:cNvSpPr/>
          <p:nvPr/>
        </p:nvSpPr>
        <p:spPr>
          <a:xfrm>
            <a:off x="1054289" y="2157501"/>
            <a:ext cx="1955625" cy="594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E1FD34-B2FB-4B92-F194-711EFE8BAF10}"/>
              </a:ext>
            </a:extLst>
          </p:cNvPr>
          <p:cNvSpPr txBox="1">
            <a:spLocks/>
          </p:cNvSpPr>
          <p:nvPr/>
        </p:nvSpPr>
        <p:spPr>
          <a:xfrm>
            <a:off x="1124696" y="4062879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7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แล้วก็จะเจอกับโปรแกรม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client.jar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server.jar 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สามารถใช้ได้เลย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ก่อนที่จะใช้งานโปรแกรมต้องลง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java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ก่อน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-&gt;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  <a:hlinkClick r:id="rId3"/>
              </a:rPr>
              <a:t>https://www.java.com/en/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)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161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 &amp; Reason</a:t>
            </a:r>
          </a:p>
          <a:p>
            <a:r>
              <a:rPr lang="en-US" dirty="0"/>
              <a:t>​UI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​Installation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266700" y="109471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it?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150192D-EC53-18A6-B250-422050CE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40" y="2131733"/>
            <a:ext cx="7247248" cy="11507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5BDE37-51C0-3CA6-DA96-C705954BE8A2}"/>
              </a:ext>
            </a:extLst>
          </p:cNvPr>
          <p:cNvSpPr txBox="1">
            <a:spLocks/>
          </p:cNvSpPr>
          <p:nvPr/>
        </p:nvSpPr>
        <p:spPr>
          <a:xfrm>
            <a:off x="1025540" y="3546110"/>
            <a:ext cx="4776247" cy="227967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Double click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ที่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Server.jar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ไฟล์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7C142EC1-A886-B99F-EA10-10B6F0A11829}"/>
              </a:ext>
            </a:extLst>
          </p:cNvPr>
          <p:cNvSpPr/>
          <p:nvPr/>
        </p:nvSpPr>
        <p:spPr>
          <a:xfrm>
            <a:off x="1036177" y="2420535"/>
            <a:ext cx="1263941" cy="370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52E25D3-455A-3757-3FC1-57FF80F3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40" y="3890050"/>
            <a:ext cx="4519052" cy="9221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397CE8-66DC-9774-57B2-C5A59295A6B1}"/>
              </a:ext>
            </a:extLst>
          </p:cNvPr>
          <p:cNvSpPr txBox="1">
            <a:spLocks/>
          </p:cNvSpPr>
          <p:nvPr/>
        </p:nvSpPr>
        <p:spPr>
          <a:xfrm>
            <a:off x="1025539" y="4924797"/>
            <a:ext cx="4776247" cy="227967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กรอก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port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ลงใน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แล้วกดรัน</a:t>
            </a:r>
          </a:p>
        </p:txBody>
      </p:sp>
    </p:spTree>
    <p:extLst>
      <p:ext uri="{BB962C8B-B14F-4D97-AF65-F5344CB8AC3E}">
        <p14:creationId xmlns:p14="http://schemas.microsoft.com/office/powerpoint/2010/main" val="360803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266700" y="109471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it?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150192D-EC53-18A6-B250-422050CE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40" y="2131733"/>
            <a:ext cx="7247248" cy="115072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5BDE37-51C0-3CA6-DA96-C705954BE8A2}"/>
              </a:ext>
            </a:extLst>
          </p:cNvPr>
          <p:cNvSpPr txBox="1">
            <a:spLocks/>
          </p:cNvSpPr>
          <p:nvPr/>
        </p:nvSpPr>
        <p:spPr>
          <a:xfrm>
            <a:off x="1025540" y="3302372"/>
            <a:ext cx="4776247" cy="27585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Double click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ที่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Client.jar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ไฟล์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630ED367-F986-15C9-6BF2-FF45CBD98D28}"/>
              </a:ext>
            </a:extLst>
          </p:cNvPr>
          <p:cNvSpPr/>
          <p:nvPr/>
        </p:nvSpPr>
        <p:spPr>
          <a:xfrm>
            <a:off x="1036177" y="2151652"/>
            <a:ext cx="1263941" cy="370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2668B0E-FE74-9C65-DE43-76B2FC9F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77" y="3607023"/>
            <a:ext cx="4564776" cy="7392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4F80FE-77D2-F4C3-1154-E1778DC26353}"/>
              </a:ext>
            </a:extLst>
          </p:cNvPr>
          <p:cNvSpPr txBox="1">
            <a:spLocks/>
          </p:cNvSpPr>
          <p:nvPr/>
        </p:nvSpPr>
        <p:spPr>
          <a:xfrm>
            <a:off x="1025539" y="4464330"/>
            <a:ext cx="5002037" cy="27585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กับ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port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ให้ตรงกับ</a:t>
            </a:r>
            <a:r>
              <a:rPr lang="th-TH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เซิฟเวอร์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ที่เราจะเชื่อมต่อ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ลงใน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แล้วกด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connect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0923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266700" y="109471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it?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4F80FE-77D2-F4C3-1154-E1778DC26353}"/>
              </a:ext>
            </a:extLst>
          </p:cNvPr>
          <p:cNvSpPr txBox="1">
            <a:spLocks/>
          </p:cNvSpPr>
          <p:nvPr/>
        </p:nvSpPr>
        <p:spPr>
          <a:xfrm>
            <a:off x="1199173" y="6124944"/>
            <a:ext cx="5002037" cy="27585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ก่อนที่จะแชทได้เราต้องกรอก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username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ที่จะโชว์ ใน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display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แล้วกด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send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FE6A077D-7039-1F10-92BD-3AF8FC66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73" y="1862808"/>
            <a:ext cx="3886010" cy="403462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D7AF96-6F87-A262-C5A8-673810CD5E32}"/>
              </a:ext>
            </a:extLst>
          </p:cNvPr>
          <p:cNvSpPr txBox="1">
            <a:spLocks/>
          </p:cNvSpPr>
          <p:nvPr/>
        </p:nvSpPr>
        <p:spPr>
          <a:xfrm>
            <a:off x="5863172" y="6251383"/>
            <a:ext cx="5002037" cy="27585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แล้วพอขึ้น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username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ของเราแล้วก็ข้อความ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join chat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ก็ใช้ได้เลย</a:t>
            </a: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F534E681-56FB-1460-A4F8-4CCD59DDB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172" y="1760449"/>
            <a:ext cx="4288253" cy="44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2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266700" y="109471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use it?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4F80FE-77D2-F4C3-1154-E1778DC26353}"/>
              </a:ext>
            </a:extLst>
          </p:cNvPr>
          <p:cNvSpPr txBox="1">
            <a:spLocks/>
          </p:cNvSpPr>
          <p:nvPr/>
        </p:nvSpPr>
        <p:spPr>
          <a:xfrm>
            <a:off x="1199173" y="6124944"/>
            <a:ext cx="5002037" cy="27585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5.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แล้วพอพิมพ์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!exit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ก็จะ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disconnect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ออกจากแชท แล้วก็จะขึ้นข้อความ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left the chat!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A476C34-734D-D47F-B7D2-4D7D39BA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85" y="2016162"/>
            <a:ext cx="3621857" cy="3929268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8B8D0E5-06D1-880B-FAF0-BA2788EF9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48" y="1940223"/>
            <a:ext cx="4945809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DCB023-B15E-B57D-D4AB-2351786D3A2F}"/>
              </a:ext>
            </a:extLst>
          </p:cNvPr>
          <p:cNvSpPr txBox="1">
            <a:spLocks/>
          </p:cNvSpPr>
          <p:nvPr/>
        </p:nvSpPr>
        <p:spPr>
          <a:xfrm>
            <a:off x="0" y="3026421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Github</a:t>
            </a:r>
            <a:r>
              <a:rPr lang="en-US" sz="1800" dirty="0">
                <a:latin typeface="Sabon Next LT" panose="02000500000000000000" pitchFamily="2" charset="0"/>
                <a:cs typeface="Sabon Next LT" panose="02000500000000000000" pitchFamily="2" charset="0"/>
              </a:rPr>
              <a:t>: </a:t>
            </a:r>
            <a:r>
              <a:rPr lang="en-US" sz="1800" dirty="0">
                <a:latin typeface="Sabon Next LT" panose="02000500000000000000" pitchFamily="2" charset="0"/>
                <a:cs typeface="Sabon Next LT" panose="02000500000000000000" pitchFamily="2" charset="0"/>
                <a:hlinkClick r:id="rId2"/>
              </a:rPr>
              <a:t>https://github.com/bell77m/ChatGUI</a:t>
            </a: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  <a:hlinkClick r:id="rId2"/>
              </a:rPr>
              <a:t> </a:t>
            </a:r>
            <a:endParaRPr lang="en-US" sz="24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742294-437C-588E-8B65-B01E664BC247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681736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Sabon Next LT" panose="02000500000000000000" pitchFamily="2" charset="0"/>
                <a:cs typeface="Sabon Next LT" panose="02000500000000000000" pitchFamily="2" charset="0"/>
              </a:rPr>
              <a:t>Video : </a:t>
            </a:r>
            <a:r>
              <a:rPr lang="en-US" sz="1800" dirty="0">
                <a:latin typeface="Sabon Next LT" panose="02000500000000000000" pitchFamily="2" charset="0"/>
                <a:cs typeface="Sabon Next LT" panose="02000500000000000000" pitchFamily="2" charset="0"/>
                <a:hlinkClick r:id="rId3"/>
              </a:rPr>
              <a:t>https://www.youtube.com/watch?v=mTzNyXlJDz8</a:t>
            </a:r>
            <a:endParaRPr lang="en-US" sz="18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เหตุผลที่เลือก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project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นี้เพราะเป็น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project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ที่สามารถเอาไปพัฒนาต่อเพิ่มเติมได้หลายๆ ส่วน เช่น การ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Transfer file, Chatbot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ที่ใช้ตอบกลับ, ใช้โปรแกรม </a:t>
            </a:r>
            <a:r>
              <a:rPr lang="en-US" sz="1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ngrok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2853828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Component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Chat UI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ก็จะมี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, button ,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textArea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,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label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ในส่วนของ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จะเป็นตัวรับ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input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user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และนำไปแสดงใน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textArea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ก่อนที่เข้าทำงานในตัวส่วน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ChatClient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จะมีคลาส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Connect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ที่เป็น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แสดงขึ้น ในส่วนของคลาสนี้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component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จะทำการ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รับ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มาไปเชื่อม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กับ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socket</a:t>
            </a:r>
            <a:endParaRPr lang="th-TH" sz="1600" b="0" i="0" u="none" strike="noStrike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DFAF907-AF49-1795-63D0-50A51D1A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57200"/>
            <a:ext cx="4572396" cy="79254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F63C072C-775C-4947-A804-FC120973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564074"/>
            <a:ext cx="4938188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Server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2853828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Component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UI server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จะมี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label,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button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ในส่วนขอตัว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button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จะมี 2 ปุ่ม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buttom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run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จะทำการสร้าง</a:t>
            </a:r>
            <a:r>
              <a:rPr lang="th-TH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เซิฟเวอร์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และ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button reload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จะทำการเช็คการเชื่อมต่อของ</a:t>
            </a:r>
            <a:r>
              <a:rPr lang="th-TH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เซิฟเวอร์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ว่ายังทำงานอยู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่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หรือไม่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ก็จะทำการใส่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</a:t>
            </a:r>
            <a:r>
              <a:rPr lang="th-TH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เซิฟเวอร์</a:t>
            </a:r>
            <a:endParaRPr lang="th-TH" sz="1600" b="0" i="0" u="none" strike="noStrike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CF8CA74-D473-68EC-F453-60BF11E5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96" y="2238843"/>
            <a:ext cx="4480948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B851462-EDC6-C1C4-17C3-67B009D4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04" y="841248"/>
            <a:ext cx="5288838" cy="55595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UML Diagram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2853828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Class Connect -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เป็นคลาส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รับ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input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ส่ง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ที่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user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กรอกมาไปให้คลาส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Chalclient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ใช้เชื่อมต่อ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</a:t>
            </a:r>
            <a:endParaRPr lang="en-US" sz="1600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Class Client -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เป็น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class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ที่ใช้เชื่อมต่อ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server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และรับ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input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user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แล้วเอาไปแสดงผลในคลาส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Chatclient</a:t>
            </a:r>
            <a:endParaRPr lang="en-US" sz="1600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Class Server -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เป็นคลาสที่ทำหน้าที่เป็น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Host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ให้ตัว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 client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เชื่อมต่อ</a:t>
            </a:r>
            <a:endParaRPr lang="th-TH" sz="1600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Class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Chatclient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-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เป็นคลาส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ที่ใช้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chat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และกับ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ของคลาส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Client</a:t>
            </a:r>
            <a:endParaRPr lang="en-US" sz="1600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Class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runServer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-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เป็นคลาส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gui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รับ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input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textfield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ส่ง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ที่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user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กรอกมาไปเชื่อมต่อกับ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ของคลาส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Server</a:t>
            </a:r>
            <a:endParaRPr lang="en-US" sz="1600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en-US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842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ในคลาสนี้จะ มี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constructure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จะรับค่า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parameters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มา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set 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ลงใน ตัวแปรทั้งสอง เพื่อนำ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ip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ไปเซ</a:t>
            </a:r>
            <a:r>
              <a:rPr lang="th-TH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็ท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ใน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method </a:t>
            </a:r>
            <a:r>
              <a:rPr lang="en-US" sz="1600" b="0" i="0" u="none" strike="noStrike" dirty="0" err="1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connectToServer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เพื่อเชื่อม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และรันใน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thread </a:t>
            </a:r>
            <a:endParaRPr lang="th-TH" sz="1600" b="0" i="0" u="none" strike="noStrike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Client</a:t>
            </a:r>
          </a:p>
        </p:txBody>
      </p:sp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7FAF774-E389-8081-67D4-D1BD09F0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74" y="457200"/>
            <a:ext cx="4233021" cy="59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14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ในคลาสนี้จะ มี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constructure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จะรับค่า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parameters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มา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set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port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เพื่อเชื่อมกับ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socket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และ เก็บ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list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ของการเชื่อมต่อ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ในส่วนของ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method run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จะรับ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port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ที่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set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 ไว้ เชื่อมกับ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socket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สร้าง </a:t>
            </a:r>
            <a:r>
              <a:rPr lang="en-US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thread </a:t>
            </a:r>
            <a:r>
              <a:rPr lang="th-TH" sz="1600" b="0" i="0" u="none" strike="noStrike" dirty="0">
                <a:solidFill>
                  <a:srgbClr val="202C8F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และคอยเก็บ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connection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ของ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client method close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จะทำหน้าที่คอยปิด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connection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ทั้งหมดเมื่อ</a:t>
            </a:r>
            <a:r>
              <a:rPr lang="th-TH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เซิฟเวอร์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ปิดลง</a:t>
            </a:r>
            <a:endParaRPr lang="en-US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>
              <a:buNone/>
            </a:pP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method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broadcast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คือ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method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ที่ทำการส่งข้อความหรือคำสั่งจาก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sever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ไปยัง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client</a:t>
            </a:r>
          </a:p>
          <a:p>
            <a:pPr marL="0" indent="0">
              <a:buNone/>
            </a:pPr>
            <a:endParaRPr lang="th-TH" sz="1600" b="0" i="0" u="none" strike="noStrike" dirty="0">
              <a:solidFill>
                <a:srgbClr val="202C8F"/>
              </a:solidFill>
              <a:effectLst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Sever</a:t>
            </a:r>
            <a:r>
              <a:rPr lang="th-TH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[1]</a:t>
            </a:r>
          </a:p>
        </p:txBody>
      </p:sp>
      <p:pic>
        <p:nvPicPr>
          <p:cNvPr id="9" name="รูปภาพ 8" descr="รูปภาพประกอบด้วย ข้อความ, หน้าจอ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2DD6CA5-8C41-3819-71AE-A83D574D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64" y="457200"/>
            <a:ext cx="4282131" cy="60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ท้ายกระดาษ 1">
            <a:extLst>
              <a:ext uri="{FF2B5EF4-FFF2-40B4-BE49-F238E27FC236}">
                <a16:creationId xmlns:a16="http://schemas.microsoft.com/office/drawing/2014/main" id="{BC26ED81-08EB-04CD-70BA-391D5975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C917191C-4863-F932-A33F-85F5ECA5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E7E34-FC4C-5CB1-2106-8E59CF4B86F4}"/>
              </a:ext>
            </a:extLst>
          </p:cNvPr>
          <p:cNvSpPr txBox="1">
            <a:spLocks/>
          </p:cNvSpPr>
          <p:nvPr/>
        </p:nvSpPr>
        <p:spPr>
          <a:xfrm>
            <a:off x="-373365" y="2085732"/>
            <a:ext cx="6766560" cy="768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9B341-A06F-9CC5-7A92-84ED70E78587}"/>
              </a:ext>
            </a:extLst>
          </p:cNvPr>
          <p:cNvSpPr txBox="1">
            <a:spLocks/>
          </p:cNvSpPr>
          <p:nvPr/>
        </p:nvSpPr>
        <p:spPr>
          <a:xfrm>
            <a:off x="621791" y="3282453"/>
            <a:ext cx="4776247" cy="212754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ClassNest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ConnectionHandler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จะมี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method </a:t>
            </a:r>
            <a:r>
              <a:rPr lang="en-US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sendMessage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และรับ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parameters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เป็น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string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และส่งข้อความ ไปให้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client method run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เก็บ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connection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ของ</a:t>
            </a:r>
            <a:r>
              <a:rPr lang="th-TH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เซิฟเวอร์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ตลอดเวลาด้วยการ</a:t>
            </a:r>
            <a:r>
              <a:rPr lang="th-TH" sz="1600" dirty="0" err="1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ลุป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และคอยรับคำสั่งจาก 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client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เช่น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!exit</a:t>
            </a:r>
            <a:r>
              <a:rPr lang="th-TH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เพื่อ</a:t>
            </a:r>
            <a:r>
              <a:rPr lang="en-US" sz="1600" dirty="0">
                <a:solidFill>
                  <a:srgbClr val="202C8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disconnect</a:t>
            </a:r>
            <a:endParaRPr lang="th-TH" sz="1600" dirty="0">
              <a:solidFill>
                <a:srgbClr val="202C8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39EC1B-CB5E-32CC-F7D1-DCD5A0FA622B}"/>
              </a:ext>
            </a:extLst>
          </p:cNvPr>
          <p:cNvSpPr txBox="1">
            <a:spLocks/>
          </p:cNvSpPr>
          <p:nvPr/>
        </p:nvSpPr>
        <p:spPr>
          <a:xfrm>
            <a:off x="-190486" y="2770389"/>
            <a:ext cx="6400800" cy="512064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Class Sever</a:t>
            </a:r>
            <a:r>
              <a:rPr lang="th-TH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[2]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51AD5D5-2468-3A14-D44D-DE26E3F1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25" y="501153"/>
            <a:ext cx="4183743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339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B7E4DC75D0B4395DEB62D9A5C940C" ma:contentTypeVersion="6" ma:contentTypeDescription="Create a new document." ma:contentTypeScope="" ma:versionID="ace671324c7d124a9e805d6424807d7b">
  <xsd:schema xmlns:xsd="http://www.w3.org/2001/XMLSchema" xmlns:xs="http://www.w3.org/2001/XMLSchema" xmlns:p="http://schemas.microsoft.com/office/2006/metadata/properties" xmlns:ns3="a13b49be-60dd-4ba1-b4aa-542196698f65" xmlns:ns4="9c381233-1c56-4c45-ad1e-7aa4de7e3d34" targetNamespace="http://schemas.microsoft.com/office/2006/metadata/properties" ma:root="true" ma:fieldsID="145895c46e0ec7e2860152f87363924b" ns3:_="" ns4:_="">
    <xsd:import namespace="a13b49be-60dd-4ba1-b4aa-542196698f65"/>
    <xsd:import namespace="9c381233-1c56-4c45-ad1e-7aa4de7e3d3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3b49be-60dd-4ba1-b4aa-542196698f6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81233-1c56-4c45-ad1e-7aa4de7e3d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381233-1c56-4c45-ad1e-7aa4de7e3d3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6DA3E1-354C-4C50-8C7B-DF593FC14E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3b49be-60dd-4ba1-b4aa-542196698f65"/>
    <ds:schemaRef ds:uri="9c381233-1c56-4c45-ad1e-7aa4de7e3d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768525-F496-40FD-9AA3-9C12C13B0BFC}">
  <ds:schemaRefs>
    <ds:schemaRef ds:uri="http://purl.org/dc/terms/"/>
    <ds:schemaRef ds:uri="a13b49be-60dd-4ba1-b4aa-542196698f65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c381233-1c56-4c45-ad1e-7aa4de7e3d34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F4D6F59-D040-4C9D-808E-38142F6E660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{B2C05931-19F5-4ABE-BD63-921C8CC2B968}tf78438558_win32</Template>
  <TotalTime>1595</TotalTime>
  <Words>932</Words>
  <Application>Microsoft Office PowerPoint</Application>
  <PresentationFormat>แบบจอกว้าง</PresentationFormat>
  <Paragraphs>112</Paragraphs>
  <Slides>24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Cordia New</vt:lpstr>
      <vt:lpstr>Sabon Next LT</vt:lpstr>
      <vt:lpstr>ธีมของ Office</vt:lpstr>
      <vt:lpstr>Java swing chat gui</vt:lpstr>
      <vt:lpstr>section</vt:lpstr>
      <vt:lpstr>Why this project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swing chat gui</dc:title>
  <dc:subject/>
  <dc:creator>Bunyarit JERDRUJIKUL</dc:creator>
  <cp:lastModifiedBy>Bunyarit JERDRUJIKUL</cp:lastModifiedBy>
  <cp:revision>2</cp:revision>
  <dcterms:created xsi:type="dcterms:W3CDTF">2023-04-03T09:19:29Z</dcterms:created>
  <dcterms:modified xsi:type="dcterms:W3CDTF">2023-04-04T16:42:18Z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0x010100AB1B7E4DC75D0B4395DEB62D9A5C940C</vt:lpwstr>
  </property>
</Properties>
</file>